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9"/>
  </p:notesMasterIdLst>
  <p:sldIdLst>
    <p:sldId id="272" r:id="rId2"/>
    <p:sldId id="732" r:id="rId3"/>
    <p:sldId id="733" r:id="rId4"/>
    <p:sldId id="734" r:id="rId5"/>
    <p:sldId id="735" r:id="rId6"/>
    <p:sldId id="736" r:id="rId7"/>
    <p:sldId id="737" r:id="rId8"/>
    <p:sldId id="738" r:id="rId9"/>
    <p:sldId id="739" r:id="rId10"/>
    <p:sldId id="740" r:id="rId11"/>
    <p:sldId id="741" r:id="rId12"/>
    <p:sldId id="742" r:id="rId13"/>
    <p:sldId id="744" r:id="rId14"/>
    <p:sldId id="745" r:id="rId15"/>
    <p:sldId id="746" r:id="rId16"/>
    <p:sldId id="747" r:id="rId17"/>
    <p:sldId id="748" r:id="rId18"/>
    <p:sldId id="749" r:id="rId19"/>
    <p:sldId id="750" r:id="rId20"/>
    <p:sldId id="751" r:id="rId21"/>
    <p:sldId id="752" r:id="rId22"/>
    <p:sldId id="753" r:id="rId23"/>
    <p:sldId id="754" r:id="rId24"/>
    <p:sldId id="755" r:id="rId25"/>
    <p:sldId id="756" r:id="rId26"/>
    <p:sldId id="757" r:id="rId27"/>
    <p:sldId id="758" r:id="rId28"/>
    <p:sldId id="759" r:id="rId29"/>
    <p:sldId id="760" r:id="rId30"/>
    <p:sldId id="761" r:id="rId31"/>
    <p:sldId id="762" r:id="rId32"/>
    <p:sldId id="763" r:id="rId33"/>
    <p:sldId id="764" r:id="rId34"/>
    <p:sldId id="765" r:id="rId35"/>
    <p:sldId id="766" r:id="rId36"/>
    <p:sldId id="767" r:id="rId37"/>
    <p:sldId id="768" r:id="rId38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ldo Oliveira" initials="RO" lastIdx="1" clrIdx="0">
    <p:extLst>
      <p:ext uri="{19B8F6BF-5375-455C-9EA6-DF929625EA0E}">
        <p15:presenceInfo xmlns:p15="http://schemas.microsoft.com/office/powerpoint/2012/main" userId="5f6b8f8fa0b314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28/02/2020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ildo.oliveira@ifpi.edu.br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i.flutter.dev/flutter/material/CheckboxListTile-class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>
                <a:solidFill>
                  <a:srgbClr val="00B050"/>
                </a:solidFill>
              </a:rPr>
              <a:t>Lista de Tarefas – parte 2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531005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it-IT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it-IT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it-IT" sz="1600" i="1" spc="-120">
                <a:solidFill>
                  <a:srgbClr val="385622"/>
                </a:solidFill>
                <a:latin typeface="Trebuchet MS"/>
                <a:cs typeface="Trebuchet MS"/>
                <a:hlinkClick r:id="rId2"/>
              </a:rPr>
              <a:t>rildo.oliveira@ifpi.edu.br</a:t>
            </a:r>
            <a:endParaRPr lang="it-IT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falta deixar a tela atualizável.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B57124-8401-44D4-9153-F41D62BA2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8" t="40979" r="13710" b="30620"/>
          <a:stretch/>
        </p:blipFill>
        <p:spPr>
          <a:xfrm>
            <a:off x="1059656" y="3001295"/>
            <a:ext cx="7099606" cy="26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Então colocamos um </a:t>
            </a:r>
            <a:r>
              <a:rPr lang="pt-BR" sz="2400" dirty="0" err="1">
                <a:solidFill>
                  <a:schemeClr val="tx1"/>
                </a:solidFill>
              </a:rPr>
              <a:t>setstate</a:t>
            </a:r>
            <a:r>
              <a:rPr lang="pt-BR" sz="2400" dirty="0">
                <a:solidFill>
                  <a:schemeClr val="tx1"/>
                </a:solidFill>
              </a:rPr>
              <a:t> em nossa função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640E80-3A26-42D9-BED4-0DC1D7469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0" t="19515" r="20455" b="54178"/>
          <a:stretch/>
        </p:blipFill>
        <p:spPr>
          <a:xfrm>
            <a:off x="907256" y="2586307"/>
            <a:ext cx="7416129" cy="284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4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Ainda não conseguimos clicar no </a:t>
            </a:r>
            <a:r>
              <a:rPr lang="pt-BR" sz="2400" dirty="0" err="1">
                <a:solidFill>
                  <a:schemeClr val="tx1"/>
                </a:solidFill>
              </a:rPr>
              <a:t>check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F03D6C-3F66-41C3-8974-00EB18988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93" t="22404" r="4291" b="30621"/>
          <a:stretch/>
        </p:blipFill>
        <p:spPr>
          <a:xfrm>
            <a:off x="-1" y="2017031"/>
            <a:ext cx="10080625" cy="3653520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8A0E5893-DFAA-4508-9B4C-2C67CD1780EE}"/>
              </a:ext>
            </a:extLst>
          </p:cNvPr>
          <p:cNvSpPr/>
          <p:nvPr/>
        </p:nvSpPr>
        <p:spPr>
          <a:xfrm rot="10800000">
            <a:off x="5040311" y="4818185"/>
            <a:ext cx="1359877" cy="468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9E32723F-88C5-4337-97A6-BFD726F855E1}"/>
              </a:ext>
            </a:extLst>
          </p:cNvPr>
          <p:cNvSpPr/>
          <p:nvPr/>
        </p:nvSpPr>
        <p:spPr>
          <a:xfrm>
            <a:off x="996463" y="2764168"/>
            <a:ext cx="1160584" cy="382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0EBE567B-AF88-4645-8A4D-99F3F858E687}"/>
              </a:ext>
            </a:extLst>
          </p:cNvPr>
          <p:cNvSpPr/>
          <p:nvPr/>
        </p:nvSpPr>
        <p:spPr>
          <a:xfrm rot="16200000">
            <a:off x="9261232" y="4130175"/>
            <a:ext cx="1066800" cy="309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29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</a:t>
            </a:r>
            <a:r>
              <a:rPr lang="pt-BR" sz="2400" dirty="0" err="1">
                <a:solidFill>
                  <a:schemeClr val="tx1"/>
                </a:solidFill>
              </a:rPr>
              <a:t>check</a:t>
            </a:r>
            <a:r>
              <a:rPr lang="pt-BR" sz="2400" dirty="0">
                <a:solidFill>
                  <a:schemeClr val="tx1"/>
                </a:solidFill>
              </a:rPr>
              <a:t> esta como </a:t>
            </a:r>
            <a:r>
              <a:rPr lang="pt-BR" sz="2400" dirty="0" err="1">
                <a:solidFill>
                  <a:schemeClr val="tx1"/>
                </a:solidFill>
              </a:rPr>
              <a:t>boleano</a:t>
            </a:r>
            <a:r>
              <a:rPr lang="pt-BR" sz="2400" dirty="0">
                <a:solidFill>
                  <a:schemeClr val="tx1"/>
                </a:solidFill>
              </a:rPr>
              <a:t> e por isso devemos dar uma condição para ele.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B985F1-CCF4-44BF-AAC3-AC1243FCD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77" t="30620" r="14640" b="37556"/>
          <a:stretch/>
        </p:blipFill>
        <p:spPr>
          <a:xfrm>
            <a:off x="181812" y="2661138"/>
            <a:ext cx="8821989" cy="30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66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ele funcionará mas ao reiniciar perderemos os dados pois ainda não temos 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213810-7E06-45E6-8628-6756ACCC3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56" t="20563" r="1616" b="33016"/>
          <a:stretch/>
        </p:blipFill>
        <p:spPr>
          <a:xfrm>
            <a:off x="449546" y="2512872"/>
            <a:ext cx="9181531" cy="315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22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Como já temos a função de gravação então vamos chama-la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Em nossa função </a:t>
            </a:r>
            <a:r>
              <a:rPr lang="pt-BR" sz="2400" dirty="0" err="1">
                <a:solidFill>
                  <a:schemeClr val="tx1"/>
                </a:solidFill>
              </a:rPr>
              <a:t>add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7232D8-595D-4627-8F69-A0255AC21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74" t="34185" r="24526" b="34254"/>
          <a:stretch/>
        </p:blipFill>
        <p:spPr>
          <a:xfrm>
            <a:off x="1688123" y="2566753"/>
            <a:ext cx="6159860" cy="2645996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0A94E627-565F-47ED-8E33-A96BBA45B5E4}"/>
              </a:ext>
            </a:extLst>
          </p:cNvPr>
          <p:cNvSpPr/>
          <p:nvPr/>
        </p:nvSpPr>
        <p:spPr>
          <a:xfrm rot="10800000">
            <a:off x="4445204" y="451167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898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Como já temos a função de gravação então vamos chama-la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Em nosso botão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tudo será gravado no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73FE6D8-BF36-4983-97A1-35BC90BCF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30" t="40566" r="23595" b="36318"/>
          <a:stretch/>
        </p:blipFill>
        <p:spPr>
          <a:xfrm>
            <a:off x="1219199" y="3108325"/>
            <a:ext cx="6560522" cy="23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3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Para nosso aplicativo ler o que foi alterado devemos reescrever o método. Em nosso </a:t>
            </a:r>
            <a:r>
              <a:rPr lang="pt-BR" sz="2400" dirty="0" err="1">
                <a:solidFill>
                  <a:schemeClr val="tx1"/>
                </a:solidFill>
              </a:rPr>
              <a:t>Homestate</a:t>
            </a:r>
            <a:r>
              <a:rPr lang="pt-BR" sz="2400" dirty="0">
                <a:solidFill>
                  <a:schemeClr val="tx1"/>
                </a:solidFill>
              </a:rPr>
              <a:t> chamamos um </a:t>
            </a:r>
            <a:r>
              <a:rPr lang="pt-BR" sz="2400" dirty="0" err="1">
                <a:solidFill>
                  <a:schemeClr val="tx1"/>
                </a:solidFill>
              </a:rPr>
              <a:t>init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D74FDD-31C8-45A2-9E9C-733C2027D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79" t="24881" r="19990" b="42510"/>
          <a:stretch/>
        </p:blipFill>
        <p:spPr>
          <a:xfrm>
            <a:off x="785445" y="3229480"/>
            <a:ext cx="6389078" cy="2204091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07F28A98-37CD-4B57-B7A6-FF276A4E6455}"/>
              </a:ext>
            </a:extLst>
          </p:cNvPr>
          <p:cNvSpPr/>
          <p:nvPr/>
        </p:nvSpPr>
        <p:spPr>
          <a:xfrm rot="10800000">
            <a:off x="3058716" y="4630615"/>
            <a:ext cx="1875692" cy="480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36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@</a:t>
            </a:r>
            <a:r>
              <a:rPr lang="pt-BR" sz="2400" dirty="0" err="1">
                <a:solidFill>
                  <a:schemeClr val="tx1"/>
                </a:solidFill>
              </a:rPr>
              <a:t>override</a:t>
            </a:r>
            <a:r>
              <a:rPr lang="pt-BR" sz="2400" dirty="0">
                <a:solidFill>
                  <a:schemeClr val="tx1"/>
                </a:solidFill>
              </a:rPr>
              <a:t> (rescrita) faz que o método seja rescrito pelo </a:t>
            </a:r>
            <a:r>
              <a:rPr lang="pt-BR" sz="2400" dirty="0" err="1">
                <a:solidFill>
                  <a:schemeClr val="tx1"/>
                </a:solidFill>
              </a:rPr>
              <a:t>init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C0B75D8-36B2-43EE-BB6F-AC4BBFFC4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81" t="30620" r="26038" b="43072"/>
          <a:stretch/>
        </p:blipFill>
        <p:spPr>
          <a:xfrm>
            <a:off x="687285" y="2525215"/>
            <a:ext cx="6321082" cy="220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8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Chamamos a função de leitura chamando o valor data.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Pelo </a:t>
            </a:r>
            <a:r>
              <a:rPr lang="pt-BR" sz="2400" dirty="0" err="1">
                <a:solidFill>
                  <a:schemeClr val="tx1"/>
                </a:solidFill>
              </a:rPr>
              <a:t>setState</a:t>
            </a:r>
            <a:r>
              <a:rPr lang="pt-BR" sz="2400" dirty="0">
                <a:solidFill>
                  <a:schemeClr val="tx1"/>
                </a:solidFill>
              </a:rPr>
              <a:t> atualizamos a tela pelo novo valor no </a:t>
            </a:r>
            <a:r>
              <a:rPr lang="pt-BR" sz="2400" dirty="0" err="1">
                <a:solidFill>
                  <a:schemeClr val="tx1"/>
                </a:solidFill>
              </a:rPr>
              <a:t>json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CF8717-C964-4F62-953B-7C13EC23A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95" t="26176" r="24177" b="39208"/>
          <a:stretch/>
        </p:blipFill>
        <p:spPr>
          <a:xfrm>
            <a:off x="1675788" y="2731477"/>
            <a:ext cx="6729047" cy="293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9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08" y="1714230"/>
            <a:ext cx="3962400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Falta os ícones e </a:t>
            </a:r>
            <a:r>
              <a:rPr lang="pt-BR" sz="2400" dirty="0" err="1">
                <a:solidFill>
                  <a:schemeClr val="tx1"/>
                </a:solidFill>
              </a:rPr>
              <a:t>check</a:t>
            </a:r>
            <a:r>
              <a:rPr lang="pt-BR" sz="2400" dirty="0">
                <a:solidFill>
                  <a:schemeClr val="tx1"/>
                </a:solidFill>
              </a:rPr>
              <a:t> box desta lista.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Faremos isso com </a:t>
            </a:r>
            <a:r>
              <a:rPr lang="pt-BR" sz="2400" dirty="0" err="1">
                <a:solidFill>
                  <a:schemeClr val="tx1"/>
                </a:solidFill>
              </a:rPr>
              <a:t>Checkboxlistile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hlinkClick r:id="rId2"/>
              </a:rPr>
              <a:t>https://api.flutter.dev/flutter/material/CheckboxListTile-class.html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A9EDCB-D1F1-4F89-9476-694F125F7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13" t="33548" r="51506" b="750"/>
          <a:stretch/>
        </p:blipFill>
        <p:spPr>
          <a:xfrm>
            <a:off x="6600092" y="-40711"/>
            <a:ext cx="3480533" cy="571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66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 primeiro passo para isso é que o nosso construtor de itens de lista não poderá ser uma função anônima.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EBF8A7-6C84-4A5F-92DF-4E9A4E7C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57" t="10432" r="20921" b="63260"/>
          <a:stretch/>
        </p:blipFill>
        <p:spPr>
          <a:xfrm>
            <a:off x="566956" y="2752406"/>
            <a:ext cx="8834545" cy="268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393" y="2636101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Recorte todo item </a:t>
            </a:r>
            <a:r>
              <a:rPr lang="pt-BR" sz="2400" dirty="0" err="1">
                <a:solidFill>
                  <a:schemeClr val="tx1"/>
                </a:solidFill>
              </a:rPr>
              <a:t>builder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EBF8A7-6C84-4A5F-92DF-4E9A4E7C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57" t="14944" r="23934" b="24211"/>
          <a:stretch/>
        </p:blipFill>
        <p:spPr>
          <a:xfrm>
            <a:off x="4792550" y="1436540"/>
            <a:ext cx="5288075" cy="42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03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26" y="1651363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Criamos uma função </a:t>
            </a:r>
            <a:r>
              <a:rPr lang="pt-BR" sz="2400" dirty="0" err="1">
                <a:solidFill>
                  <a:schemeClr val="tx1"/>
                </a:solidFill>
              </a:rPr>
              <a:t>buildItem</a:t>
            </a:r>
            <a:r>
              <a:rPr lang="pt-BR" sz="2400" dirty="0">
                <a:solidFill>
                  <a:schemeClr val="tx1"/>
                </a:solidFill>
              </a:rPr>
              <a:t> e colamos o código recortado nela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1BF1BE2-FA57-4C0F-930C-003C61ED3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9" t="18276" r="19060" b="40858"/>
          <a:stretch/>
        </p:blipFill>
        <p:spPr>
          <a:xfrm>
            <a:off x="1092941" y="2398500"/>
            <a:ext cx="7488351" cy="32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08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87" y="1436540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Recorte o </a:t>
            </a:r>
            <a:r>
              <a:rPr lang="pt-BR" sz="2400" dirty="0" err="1">
                <a:solidFill>
                  <a:schemeClr val="tx1"/>
                </a:solidFill>
              </a:rPr>
              <a:t>CheckboxListTile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F552F6-FF89-4D6D-B53A-B0A07475E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2" t="8314" r="3361" b="34620"/>
          <a:stretch/>
        </p:blipFill>
        <p:spPr>
          <a:xfrm>
            <a:off x="0" y="1992923"/>
            <a:ext cx="10002251" cy="367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1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26" y="1651363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Vamos usar o </a:t>
            </a:r>
            <a:r>
              <a:rPr lang="pt-BR" sz="2400" dirty="0" err="1">
                <a:solidFill>
                  <a:schemeClr val="tx1"/>
                </a:solidFill>
              </a:rPr>
              <a:t>dismissible</a:t>
            </a:r>
            <a:r>
              <a:rPr lang="pt-BR" sz="2400" dirty="0">
                <a:solidFill>
                  <a:schemeClr val="tx1"/>
                </a:solidFill>
              </a:rPr>
              <a:t> para termos o efeito de arrastar o item da lista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106287-47B7-433A-878A-6978E0937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74" t="19102" r="15339" b="42097"/>
          <a:stretch/>
        </p:blipFill>
        <p:spPr>
          <a:xfrm>
            <a:off x="609600" y="2508739"/>
            <a:ext cx="8644531" cy="31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66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26" y="1651363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Informamos a direção do arrastar item. Como sua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colamos o código recortado da </a:t>
            </a:r>
            <a:r>
              <a:rPr lang="pt-BR" sz="2400" dirty="0" err="1">
                <a:solidFill>
                  <a:schemeClr val="tx1"/>
                </a:solidFill>
              </a:rPr>
              <a:t>checkboxlistile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D413593-5AC5-4A17-AA6D-C80FE93AD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97" t="26944" r="12083" b="39207"/>
          <a:stretch/>
        </p:blipFill>
        <p:spPr>
          <a:xfrm>
            <a:off x="0" y="3036277"/>
            <a:ext cx="9701827" cy="26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0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26" y="1651363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Ele ainda ira pedir uma </a:t>
            </a:r>
            <a:r>
              <a:rPr lang="pt-BR" sz="2400" dirty="0" err="1">
                <a:solidFill>
                  <a:schemeClr val="tx1"/>
                </a:solidFill>
              </a:rPr>
              <a:t>key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DDBE07-53B2-4977-A3CF-88AC60C7B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65379" r="17897" b="8313"/>
          <a:stretch/>
        </p:blipFill>
        <p:spPr>
          <a:xfrm>
            <a:off x="338301" y="2970435"/>
            <a:ext cx="8885471" cy="20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0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26" y="1651363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Ele ainda ira pedir uma </a:t>
            </a:r>
            <a:r>
              <a:rPr lang="pt-BR" sz="2400" dirty="0" err="1">
                <a:solidFill>
                  <a:schemeClr val="tx1"/>
                </a:solidFill>
              </a:rPr>
              <a:t>key</a:t>
            </a:r>
            <a:r>
              <a:rPr lang="pt-BR" sz="2400" dirty="0">
                <a:solidFill>
                  <a:schemeClr val="tx1"/>
                </a:solidFill>
              </a:rPr>
              <a:t>. Ela deverá sempre diferente para cada item. Neste caso usei o tempo de criação do item mas poderia ser feito de outras formas.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DDBE07-53B2-4977-A3CF-88AC60C7B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78050" r="17897" b="16237"/>
          <a:stretch/>
        </p:blipFill>
        <p:spPr>
          <a:xfrm>
            <a:off x="338301" y="4988094"/>
            <a:ext cx="8885471" cy="445477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F5FE771-4C6C-4208-8F95-91BAD915B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58" t="22399" r="14408" b="57815"/>
          <a:stretch/>
        </p:blipFill>
        <p:spPr>
          <a:xfrm>
            <a:off x="276411" y="3065004"/>
            <a:ext cx="9338586" cy="16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84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80" y="2461706"/>
            <a:ext cx="5249243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Falta informar o que fazer quando arrastar o item ate o final, ou seja apagar o item arrastado e ainda dar a opção de retornar este item para lista.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5E128E-36F0-4860-AC92-7CFDA4EC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83" t="20340" r="1616" b="23109"/>
          <a:stretch/>
        </p:blipFill>
        <p:spPr>
          <a:xfrm>
            <a:off x="7057292" y="854311"/>
            <a:ext cx="3023333" cy="48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61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80" y="1607395"/>
            <a:ext cx="8131020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Devemos criar um Map para tal deleção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5E128E-36F0-4860-AC92-7CFDA4EC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83" t="20340" r="1616" b="23109"/>
          <a:stretch/>
        </p:blipFill>
        <p:spPr>
          <a:xfrm>
            <a:off x="8837100" y="3689586"/>
            <a:ext cx="1243525" cy="19809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BA6F7A3-78FE-4E07-958B-160437F0D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23" t="30081" r="22910" b="19919"/>
          <a:stretch/>
        </p:blipFill>
        <p:spPr>
          <a:xfrm>
            <a:off x="1243525" y="2054656"/>
            <a:ext cx="5638800" cy="3615894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4A969C0B-B28C-462B-88F6-3CBD052BC43A}"/>
              </a:ext>
            </a:extLst>
          </p:cNvPr>
          <p:cNvSpPr/>
          <p:nvPr/>
        </p:nvSpPr>
        <p:spPr>
          <a:xfrm rot="10800000">
            <a:off x="3528065" y="3371352"/>
            <a:ext cx="1243525" cy="328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42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Com a chamada do ícone e o botão checar. Falta inserir valores.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AEE8A7B-4F23-4549-BE48-142BA32F4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12" t="26532" r="1500" b="25586"/>
          <a:stretch/>
        </p:blipFill>
        <p:spPr>
          <a:xfrm>
            <a:off x="279470" y="2386108"/>
            <a:ext cx="8494246" cy="32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4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262" y="2236150"/>
            <a:ext cx="3217642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Um Map que receberá o valor a ser deletado. 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 um para o retornar o valor caso seja realmente deletado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5E128E-36F0-4860-AC92-7CFDA4EC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83" t="20340" r="1616" b="23109"/>
          <a:stretch/>
        </p:blipFill>
        <p:spPr>
          <a:xfrm>
            <a:off x="8837100" y="3689586"/>
            <a:ext cx="1243525" cy="19809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DA715F-D18C-4001-B27D-16EC83C67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95" t="47758" r="30760" b="25935"/>
          <a:stretch/>
        </p:blipFill>
        <p:spPr>
          <a:xfrm>
            <a:off x="0" y="2049109"/>
            <a:ext cx="4712677" cy="22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43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9866" y="1925392"/>
            <a:ext cx="3512380" cy="11995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Dentro do </a:t>
            </a:r>
            <a:r>
              <a:rPr lang="pt-BR" sz="2400" dirty="0" err="1">
                <a:solidFill>
                  <a:schemeClr val="tx1"/>
                </a:solidFill>
              </a:rPr>
              <a:t>dismissed</a:t>
            </a:r>
            <a:r>
              <a:rPr lang="pt-BR" sz="2400" dirty="0">
                <a:solidFill>
                  <a:schemeClr val="tx1"/>
                </a:solidFill>
              </a:rPr>
              <a:t> chamaremos a função que vai dar a opção do descarte ou não.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Faltou criar a </a:t>
            </a:r>
            <a:r>
              <a:rPr lang="pt-BR" sz="2400" dirty="0" err="1">
                <a:solidFill>
                  <a:schemeClr val="tx1"/>
                </a:solidFill>
              </a:rPr>
              <a:t>snackbar</a:t>
            </a:r>
            <a:r>
              <a:rPr lang="pt-BR" sz="2400" dirty="0">
                <a:solidFill>
                  <a:schemeClr val="tx1"/>
                </a:solidFill>
              </a:rPr>
              <a:t> para informar ao usuário a opção de retorno a lista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821CE2A-6AFF-4841-8A86-E5322A935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28" t="39889" r="19397" b="19919"/>
          <a:stretch/>
        </p:blipFill>
        <p:spPr>
          <a:xfrm>
            <a:off x="0" y="1569838"/>
            <a:ext cx="5404338" cy="311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81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Deleção de dados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504" y="1436540"/>
            <a:ext cx="2731496" cy="320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dirty="0" err="1">
                <a:solidFill>
                  <a:schemeClr val="tx1"/>
                </a:solidFill>
              </a:rPr>
              <a:t>snackbar</a:t>
            </a:r>
            <a:r>
              <a:rPr lang="pt-BR" sz="2400" dirty="0">
                <a:solidFill>
                  <a:schemeClr val="tx1"/>
                </a:solidFill>
              </a:rPr>
              <a:t> passara os valores definidos e salvara o novo status da lista.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Perceba que colocamos a duração da ação.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 um </a:t>
            </a:r>
            <a:r>
              <a:rPr lang="pt-BR" sz="2400" dirty="0" err="1">
                <a:solidFill>
                  <a:schemeClr val="tx1"/>
                </a:solidFill>
              </a:rPr>
              <a:t>scaffold</a:t>
            </a:r>
            <a:r>
              <a:rPr lang="pt-BR" sz="2400" dirty="0">
                <a:solidFill>
                  <a:schemeClr val="tx1"/>
                </a:solidFill>
              </a:rPr>
              <a:t> para mostrar isso em tela.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023EC2D-1F5A-48B4-9694-87473A551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53" t="14561" r="14641" b="21871"/>
          <a:stretch/>
        </p:blipFill>
        <p:spPr>
          <a:xfrm>
            <a:off x="0" y="1436540"/>
            <a:ext cx="6928379" cy="42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8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Ordenação da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504" y="2321168"/>
            <a:ext cx="2731496" cy="23157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Para isso devemos recortar nossa lista e colocar como uma </a:t>
            </a:r>
            <a:r>
              <a:rPr lang="pt-BR" sz="2400" dirty="0" err="1">
                <a:solidFill>
                  <a:schemeClr val="tx1"/>
                </a:solidFill>
              </a:rPr>
              <a:t>child</a:t>
            </a:r>
            <a:r>
              <a:rPr lang="pt-BR" sz="2400" dirty="0">
                <a:solidFill>
                  <a:schemeClr val="tx1"/>
                </a:solidFill>
              </a:rPr>
              <a:t> de um </a:t>
            </a:r>
            <a:r>
              <a:rPr lang="pt-BR" sz="2400" dirty="0" err="1">
                <a:solidFill>
                  <a:schemeClr val="tx1"/>
                </a:solidFill>
              </a:rPr>
              <a:t>refreshIndicator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1443CEF-AA51-41F4-A727-E0E39B887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09" t="28183" r="20223" b="24761"/>
          <a:stretch/>
        </p:blipFill>
        <p:spPr>
          <a:xfrm>
            <a:off x="-41442" y="1606062"/>
            <a:ext cx="6546946" cy="340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2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Ordenação da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504" y="2321168"/>
            <a:ext cx="2731496" cy="23157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Depois do </a:t>
            </a:r>
            <a:r>
              <a:rPr lang="pt-BR" sz="2400" dirty="0" err="1">
                <a:solidFill>
                  <a:schemeClr val="tx1"/>
                </a:solidFill>
              </a:rPr>
              <a:t>refreshIndicator</a:t>
            </a:r>
            <a:r>
              <a:rPr lang="pt-BR" sz="2400" dirty="0">
                <a:solidFill>
                  <a:schemeClr val="tx1"/>
                </a:solidFill>
              </a:rPr>
              <a:t> devemos então declarar nossa função _</a:t>
            </a:r>
            <a:r>
              <a:rPr lang="pt-BR" sz="2400" dirty="0" err="1">
                <a:solidFill>
                  <a:schemeClr val="tx1"/>
                </a:solidFill>
              </a:rPr>
              <a:t>refresh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155580-B97B-4277-B238-DCB1D73DC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6" t="22817" r="21270" b="34945"/>
          <a:stretch/>
        </p:blipFill>
        <p:spPr>
          <a:xfrm>
            <a:off x="-1" y="1723292"/>
            <a:ext cx="6626853" cy="35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29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Ordenação da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092" y="1606062"/>
            <a:ext cx="3305908" cy="30308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Crie uma função do tipo future para que a tela seja atualizada de forma atrasada e assim mais bonita.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1E93FB2-4DAA-4E34-BF9E-4C2DDC917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60" t="40979" r="25921" b="19807"/>
          <a:stretch/>
        </p:blipFill>
        <p:spPr>
          <a:xfrm>
            <a:off x="0" y="1705363"/>
            <a:ext cx="6270185" cy="344316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1E5988-2DA6-45B8-96DB-F2F1C832FA58}"/>
              </a:ext>
            </a:extLst>
          </p:cNvPr>
          <p:cNvSpPr/>
          <p:nvPr/>
        </p:nvSpPr>
        <p:spPr>
          <a:xfrm>
            <a:off x="174624" y="2972145"/>
            <a:ext cx="5640021" cy="9785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949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Ordenação da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662" y="2174168"/>
            <a:ext cx="3704492" cy="2059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Faça uso do </a:t>
            </a:r>
            <a:r>
              <a:rPr lang="pt-BR" sz="2400" dirty="0" err="1">
                <a:solidFill>
                  <a:schemeClr val="tx1"/>
                </a:solidFill>
              </a:rPr>
              <a:t>sort</a:t>
            </a:r>
            <a:r>
              <a:rPr lang="pt-BR" sz="2400" dirty="0">
                <a:solidFill>
                  <a:schemeClr val="tx1"/>
                </a:solidFill>
              </a:rPr>
              <a:t> para ordenar e criamos uma estrutura condicional e salvamos ao final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EAF5187-98B9-4C5A-A4A8-BF2FCF47F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7" t="20340" r="25805" b="25585"/>
          <a:stretch/>
        </p:blipFill>
        <p:spPr>
          <a:xfrm>
            <a:off x="222738" y="1436540"/>
            <a:ext cx="5330761" cy="42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71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Programa pronto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031" y="2174168"/>
            <a:ext cx="7174524" cy="2059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Agora para terminar pasta criarmos o nosso 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Digite </a:t>
            </a:r>
            <a:r>
              <a:rPr lang="pt-BR" sz="2400">
                <a:solidFill>
                  <a:schemeClr val="tx1"/>
                </a:solidFill>
              </a:rPr>
              <a:t>no terminal: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 err="1">
                <a:solidFill>
                  <a:schemeClr val="tx1"/>
                </a:solidFill>
              </a:rPr>
              <a:t>flutter</a:t>
            </a:r>
            <a:r>
              <a:rPr lang="pt-BR" sz="2400" dirty="0">
                <a:solidFill>
                  <a:schemeClr val="tx1"/>
                </a:solidFill>
              </a:rPr>
              <a:t> build </a:t>
            </a:r>
            <a:r>
              <a:rPr lang="pt-BR" sz="2400" dirty="0" err="1">
                <a:solidFill>
                  <a:schemeClr val="tx1"/>
                </a:solidFill>
              </a:rPr>
              <a:t>apk</a:t>
            </a:r>
            <a:r>
              <a:rPr lang="pt-BR" sz="2400" dirty="0">
                <a:solidFill>
                  <a:schemeClr val="tx1"/>
                </a:solidFill>
              </a:rPr>
              <a:t> --split-per-abi</a:t>
            </a:r>
          </a:p>
          <a:p>
            <a:pPr marL="0" indent="0">
              <a:buNone/>
            </a:pP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1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Os valores passados são </a:t>
            </a:r>
            <a:r>
              <a:rPr lang="pt-BR" sz="2400" dirty="0" err="1">
                <a:solidFill>
                  <a:schemeClr val="tx1"/>
                </a:solidFill>
              </a:rPr>
              <a:t>strings</a:t>
            </a:r>
            <a:r>
              <a:rPr lang="pt-BR" sz="2400" dirty="0">
                <a:solidFill>
                  <a:schemeClr val="tx1"/>
                </a:solidFill>
              </a:rPr>
              <a:t> e queremos usar </a:t>
            </a:r>
            <a:r>
              <a:rPr lang="pt-BR" sz="2400" dirty="0" err="1">
                <a:solidFill>
                  <a:schemeClr val="tx1"/>
                </a:solidFill>
              </a:rPr>
              <a:t>maps</a:t>
            </a:r>
            <a:r>
              <a:rPr lang="pt-BR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E468F9-3239-430F-9F62-B4E45B188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85" t="46889" r="17642" b="34365"/>
          <a:stretch/>
        </p:blipFill>
        <p:spPr>
          <a:xfrm>
            <a:off x="536316" y="3385659"/>
            <a:ext cx="8495677" cy="1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2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Devemos limpar nosso </a:t>
            </a:r>
            <a:r>
              <a:rPr lang="pt-BR" sz="2400" dirty="0" err="1">
                <a:solidFill>
                  <a:schemeClr val="tx1"/>
                </a:solidFill>
              </a:rPr>
              <a:t>array</a:t>
            </a:r>
            <a:r>
              <a:rPr lang="pt-BR" sz="2400" dirty="0">
                <a:solidFill>
                  <a:schemeClr val="tx1"/>
                </a:solidFill>
              </a:rPr>
              <a:t> e criar uma função para buscar os valores digitados e adicionar na lista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A75DE7A-4303-4BA4-8B1B-0CCC79D09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2" t="26944" r="14059" b="46748"/>
          <a:stretch/>
        </p:blipFill>
        <p:spPr>
          <a:xfrm>
            <a:off x="438672" y="2967919"/>
            <a:ext cx="9052036" cy="263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Crie um controlador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4B0C5A-1F75-4875-939E-4464B97B5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20" t="26504" r="19438" b="46990"/>
          <a:stretch/>
        </p:blipFill>
        <p:spPr>
          <a:xfrm>
            <a:off x="581776" y="1911323"/>
            <a:ext cx="4775669" cy="166318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E16D1F5-114D-41C5-B0F9-E041D8EAF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85" t="50000" r="15737" b="30620"/>
          <a:stretch/>
        </p:blipFill>
        <p:spPr>
          <a:xfrm>
            <a:off x="4739481" y="3982780"/>
            <a:ext cx="5341144" cy="1687770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6242162E-3655-43B4-8941-DF19556A12FF}"/>
              </a:ext>
            </a:extLst>
          </p:cNvPr>
          <p:cNvSpPr txBox="1">
            <a:spLocks/>
          </p:cNvSpPr>
          <p:nvPr/>
        </p:nvSpPr>
        <p:spPr>
          <a:xfrm>
            <a:off x="811588" y="4316124"/>
            <a:ext cx="3725243" cy="74713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tx1"/>
                </a:solidFill>
              </a:rPr>
              <a:t>E chame ele no input</a:t>
            </a:r>
          </a:p>
        </p:txBody>
      </p:sp>
    </p:spTree>
    <p:extLst>
      <p:ext uri="{BB962C8B-B14F-4D97-AF65-F5344CB8AC3E}">
        <p14:creationId xmlns:p14="http://schemas.microsoft.com/office/powerpoint/2010/main" val="322591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Em nossa função vamos criar um Map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1314EAA-793A-46AF-9860-DBB219C61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05" t="45932" r="18943" b="30621"/>
          <a:stretch/>
        </p:blipFill>
        <p:spPr>
          <a:xfrm>
            <a:off x="363415" y="2946989"/>
            <a:ext cx="8263629" cy="26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9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Neste </a:t>
            </a:r>
            <a:r>
              <a:rPr lang="pt-BR" sz="2400" dirty="0" err="1">
                <a:solidFill>
                  <a:schemeClr val="tx1"/>
                </a:solidFill>
              </a:rPr>
              <a:t>map</a:t>
            </a:r>
            <a:r>
              <a:rPr lang="pt-BR" sz="2400" dirty="0">
                <a:solidFill>
                  <a:schemeClr val="tx1"/>
                </a:solidFill>
              </a:rPr>
              <a:t> será adicionado o texto do controlador e sempre após isso o input será limpo.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A15461-9330-494A-A334-E18FAD011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40" t="38915" r="18594" b="34777"/>
          <a:stretch/>
        </p:blipFill>
        <p:spPr>
          <a:xfrm>
            <a:off x="0" y="2386107"/>
            <a:ext cx="8872678" cy="310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2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9DE17FB7-1FDD-4A79-AFD9-FCC54ED1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Nossa lista</a:t>
            </a:r>
          </a:p>
        </p:txBody>
      </p:sp>
      <p:sp>
        <p:nvSpPr>
          <p:cNvPr id="5" name="Espaço Reservado para Conteúdo 3">
            <a:extLst>
              <a:ext uri="{FF2B5EF4-FFF2-40B4-BE49-F238E27FC236}">
                <a16:creationId xmlns:a16="http://schemas.microsoft.com/office/drawing/2014/main" id="{407D1D84-54A0-4BC3-8EE9-F4CAA9712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85" y="1537755"/>
            <a:ext cx="8494246" cy="7471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Esse objeto começa desmarcado e assim chamamos o </a:t>
            </a:r>
            <a:r>
              <a:rPr lang="pt-BR" sz="2400" dirty="0" err="1">
                <a:solidFill>
                  <a:schemeClr val="tx1"/>
                </a:solidFill>
              </a:rPr>
              <a:t>add</a:t>
            </a:r>
            <a:r>
              <a:rPr lang="pt-BR" sz="2400" dirty="0">
                <a:solidFill>
                  <a:schemeClr val="tx1"/>
                </a:solidFill>
              </a:rPr>
              <a:t> para adicionar a lista. Agora chame a função no botão.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B3A9EA-39E4-4636-9A16-9C3776721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21" t="17451" r="20340" b="56242"/>
          <a:stretch/>
        </p:blipFill>
        <p:spPr>
          <a:xfrm>
            <a:off x="1096984" y="2575924"/>
            <a:ext cx="7866185" cy="30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04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3091</TotalTime>
  <Words>674</Words>
  <Application>Microsoft Office PowerPoint</Application>
  <PresentationFormat>Personalizar</PresentationFormat>
  <Paragraphs>92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Nossa lista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Deleção de dados</vt:lpstr>
      <vt:lpstr>Ordenação da lista</vt:lpstr>
      <vt:lpstr>Ordenação da lista</vt:lpstr>
      <vt:lpstr>Ordenação da lista</vt:lpstr>
      <vt:lpstr>Ordenação da lista</vt:lpstr>
      <vt:lpstr>Programa pronto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253</cp:revision>
  <dcterms:created xsi:type="dcterms:W3CDTF">2019-09-09T16:05:57Z</dcterms:created>
  <dcterms:modified xsi:type="dcterms:W3CDTF">2020-02-28T13:16:25Z</dcterms:modified>
  <dc:language>pt-BR</dc:language>
</cp:coreProperties>
</file>